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63" r:id="rId4"/>
    <p:sldId id="264" r:id="rId5"/>
    <p:sldId id="265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1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ECF1F-8537-4A6F-8B21-8F1A844BEDEB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AD8A-E4C1-4E88-93B5-66CC25529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1073_html_34392fa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7" name="Рисунок 6" descr="DSCN1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1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N11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N11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015-11-25 09.29.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285776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000232" y="714356"/>
            <a:ext cx="585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Подвижная игра «Поезд»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1193_638x479_121638-1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DSCN1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8715436" cy="6500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N11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DSCN11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DSCN11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wallpapers-autumn-nature-leaves-pudd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DSCN11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571480"/>
            <a:ext cx="692948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DSCN1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928670"/>
            <a:ext cx="7429552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DSCN11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500042"/>
            <a:ext cx="7429552" cy="5857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DSCN11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500042"/>
            <a:ext cx="7929618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olor-Of-Leaves-Computer-Wallpaper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900"/>
          </a:xfrm>
        </p:spPr>
      </p:pic>
      <p:pic>
        <p:nvPicPr>
          <p:cNvPr id="5" name="Рисунок 4" descr="DSCN11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16" cy="5857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DSCN1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57166"/>
            <a:ext cx="7524771" cy="5643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3435.9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DSCN1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1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1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214290"/>
            <a:ext cx="8215370" cy="628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DSCN12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2976" y="428604"/>
            <a:ext cx="7643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Спасибо за внимание!</a:t>
            </a:r>
            <a:endParaRPr lang="ru-RU" sz="6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Экран (4:3)</PresentationFormat>
  <Paragraphs>2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</cp:revision>
  <dcterms:created xsi:type="dcterms:W3CDTF">2015-12-03T16:05:04Z</dcterms:created>
  <dcterms:modified xsi:type="dcterms:W3CDTF">2015-12-03T16:24:40Z</dcterms:modified>
</cp:coreProperties>
</file>